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2" grpId="0"/>
      <p:bldP spid="14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42" grpId="0"/>
      <p:bldP spid="47" grpId="0"/>
      <p:bldP spid="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413</Words>
  <Application>Microsoft Macintosh PowerPoint</Application>
  <PresentationFormat>寬螢幕</PresentationFormat>
  <Paragraphs>92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Heiti SC Medium</vt:lpstr>
      <vt:lpstr>맑은 고딕</vt:lpstr>
      <vt:lpstr>PingFang SC</vt:lpstr>
      <vt:lpstr>PingFang SC Semibold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212</cp:revision>
  <dcterms:created xsi:type="dcterms:W3CDTF">2020-06-11T03:04:01Z</dcterms:created>
  <dcterms:modified xsi:type="dcterms:W3CDTF">2020-06-13T17:11:42Z</dcterms:modified>
</cp:coreProperties>
</file>